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783f2714e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783f2714e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783f271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783f271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783f2714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783f2714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83f271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83f271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escrição de seção 1">
  <p:cSld name="SECTION_TITLE_AND_DESCRIPTION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265500" y="4663225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69600" y="439975"/>
            <a:ext cx="3837000" cy="39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1179400" y="1878300"/>
            <a:ext cx="6406500" cy="8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Stackprior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30800" y="352932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Disponibilidade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77875" y="10360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Problemática:</a:t>
            </a:r>
            <a:endParaRPr sz="4200"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Nem sempre é possível simplesmente aumentar os recursos pro servidor.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Então como manter serviços </a:t>
            </a:r>
            <a:r>
              <a:rPr lang="pt-BR"/>
              <a:t>prioritários disponíveis?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Stackprior?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Stackprior é uma ferramenta com dois objetivos: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Permitir a c</a:t>
            </a:r>
            <a:r>
              <a:rPr lang="pt-BR"/>
              <a:t>riação de novas instâncias e d</a:t>
            </a:r>
            <a:r>
              <a:rPr lang="pt-BR"/>
              <a:t>efinir prioridades de cada serviço na plataforma;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Permitir que serviços mais prioritários possuam preferência no uso dos recursos quando a aplicação esteja sobrecarregada.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69600" y="87375"/>
            <a:ext cx="3837000" cy="34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back-end da aplicação é feito em python e flask,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O front-end foi desenvolvido em React.js, onde o usuário poderá criar novos serviços e editar os já existentes.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Por fim o nginx é utilizado para gerenciar os microsserviços respeitando as </a:t>
            </a:r>
            <a:r>
              <a:rPr lang="pt-BR" sz="1400"/>
              <a:t>métricas</a:t>
            </a:r>
            <a:r>
              <a:rPr lang="pt-BR" sz="1400"/>
              <a:t> passadas pelos back-end.</a:t>
            </a:r>
            <a:endParaRPr sz="1400"/>
          </a:p>
        </p:txBody>
      </p:sp>
      <p:sp>
        <p:nvSpPr>
          <p:cNvPr id="88" name="Google Shape;88;p17"/>
          <p:cNvSpPr txBox="1"/>
          <p:nvPr/>
        </p:nvSpPr>
        <p:spPr>
          <a:xfrm>
            <a:off x="5256350" y="1137550"/>
            <a:ext cx="321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Arquitetura</a:t>
            </a:r>
            <a:endParaRPr sz="4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do</a:t>
            </a:r>
            <a:endParaRPr sz="4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Projeto</a:t>
            </a:r>
            <a:endParaRPr sz="4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325" y="4127800"/>
            <a:ext cx="764950" cy="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946" y="4078251"/>
            <a:ext cx="669882" cy="86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525" y="4127797"/>
            <a:ext cx="669876" cy="7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908" y="4053475"/>
            <a:ext cx="1288617" cy="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900" y="3576550"/>
            <a:ext cx="3361033" cy="14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Arquitetura do Projeto</a:t>
            </a:r>
            <a:endParaRPr sz="4200"/>
          </a:p>
        </p:txBody>
      </p:sp>
      <p:sp>
        <p:nvSpPr>
          <p:cNvPr id="99" name="Google Shape;99;p18"/>
          <p:cNvSpPr/>
          <p:nvPr/>
        </p:nvSpPr>
        <p:spPr>
          <a:xfrm>
            <a:off x="458575" y="1428500"/>
            <a:ext cx="1375704" cy="824148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Internet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885225" y="1357275"/>
            <a:ext cx="966600" cy="966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Fila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225625" y="1357275"/>
            <a:ext cx="966600" cy="966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API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7406625" y="1531275"/>
            <a:ext cx="1256700" cy="12567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swald"/>
                <a:ea typeface="Oswald"/>
                <a:cs typeface="Oswald"/>
                <a:sym typeface="Oswald"/>
              </a:rPr>
              <a:t>Plataforma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" name="Google Shape;103;p18"/>
          <p:cNvCxnSpPr>
            <a:stCxn id="99" idx="0"/>
            <a:endCxn id="100" idx="2"/>
          </p:cNvCxnSpPr>
          <p:nvPr/>
        </p:nvCxnSpPr>
        <p:spPr>
          <a:xfrm>
            <a:off x="1833133" y="1840574"/>
            <a:ext cx="105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>
            <a:stCxn id="100" idx="5"/>
          </p:cNvCxnSpPr>
          <p:nvPr/>
        </p:nvCxnSpPr>
        <p:spPr>
          <a:xfrm>
            <a:off x="3710270" y="2182320"/>
            <a:ext cx="531000" cy="9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100" idx="6"/>
            <a:endCxn id="101" idx="2"/>
          </p:cNvCxnSpPr>
          <p:nvPr/>
        </p:nvCxnSpPr>
        <p:spPr>
          <a:xfrm>
            <a:off x="3851825" y="1840575"/>
            <a:ext cx="137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8"/>
          <p:cNvCxnSpPr>
            <a:stCxn id="101" idx="6"/>
            <a:endCxn id="102" idx="2"/>
          </p:cNvCxnSpPr>
          <p:nvPr/>
        </p:nvCxnSpPr>
        <p:spPr>
          <a:xfrm>
            <a:off x="6192225" y="1840575"/>
            <a:ext cx="1214400" cy="3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8"/>
          <p:cNvCxnSpPr>
            <a:stCxn id="101" idx="3"/>
          </p:cNvCxnSpPr>
          <p:nvPr/>
        </p:nvCxnSpPr>
        <p:spPr>
          <a:xfrm flipH="1">
            <a:off x="4830780" y="2182320"/>
            <a:ext cx="536400" cy="8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8"/>
          <p:cNvSpPr/>
          <p:nvPr/>
        </p:nvSpPr>
        <p:spPr>
          <a:xfrm>
            <a:off x="1945859" y="4536200"/>
            <a:ext cx="1586400" cy="45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Microsserviço 1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778797" y="4536200"/>
            <a:ext cx="1586400" cy="45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Microsserviço 2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5697684" y="4536200"/>
            <a:ext cx="1586400" cy="45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Microsserviço 3</a:t>
            </a:r>
            <a:endParaRPr/>
          </a:p>
        </p:txBody>
      </p:sp>
      <p:cxnSp>
        <p:nvCxnSpPr>
          <p:cNvPr id="111" name="Google Shape;111;p18"/>
          <p:cNvCxnSpPr>
            <a:stCxn id="112" idx="2"/>
            <a:endCxn id="109" idx="0"/>
          </p:cNvCxnSpPr>
          <p:nvPr/>
        </p:nvCxnSpPr>
        <p:spPr>
          <a:xfrm>
            <a:off x="4572000" y="3799800"/>
            <a:ext cx="0" cy="7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13" name="Google Shape;113;p18"/>
          <p:cNvCxnSpPr>
            <a:endCxn id="108" idx="0"/>
          </p:cNvCxnSpPr>
          <p:nvPr/>
        </p:nvCxnSpPr>
        <p:spPr>
          <a:xfrm flipH="1">
            <a:off x="2739059" y="3421700"/>
            <a:ext cx="1344000" cy="1114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14" name="Google Shape;114;p18"/>
          <p:cNvCxnSpPr>
            <a:endCxn id="110" idx="0"/>
          </p:cNvCxnSpPr>
          <p:nvPr/>
        </p:nvCxnSpPr>
        <p:spPr>
          <a:xfrm>
            <a:off x="5046384" y="3407300"/>
            <a:ext cx="1444500" cy="1128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700" y="2935500"/>
            <a:ext cx="966600" cy="8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12325" y="286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testes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225450" y="1513250"/>
            <a:ext cx="87318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 sz="1300"/>
              <a:t>Criar um serviço e checar o serviço será criado.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 sz="1300"/>
              <a:t>Tentar criar dois serviços </a:t>
            </a:r>
            <a:r>
              <a:rPr lang="pt-BR" sz="1300"/>
              <a:t>idênticos</a:t>
            </a:r>
            <a:r>
              <a:rPr lang="pt-BR" sz="1300"/>
              <a:t> e verificar se o segundo serviço não será criado.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 sz="1300"/>
              <a:t>Checar se a plataforma responde ao cliente no caso de sua requisição ser removida da fila.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hromebook aberto"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025" y="3164350"/>
            <a:ext cx="3442773" cy="19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902" y="3359243"/>
            <a:ext cx="2579023" cy="138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25450" y="3164350"/>
            <a:ext cx="4845300" cy="2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-"/>
            </a:pPr>
            <a:r>
              <a:rPr lang="pt-BR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Testar se ao adicionar um novo microsserviço, que possui uma maior prioridade em comparação com os demais, tal serviço é corretamente posto à frente dos demais na fila de requisições.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e lições       aprendidas</a:t>
            </a:r>
            <a:endParaRPr/>
          </a:p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4939500" y="724200"/>
            <a:ext cx="4006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Desafios: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/>
              <a:t>Criar serviço de fila do zero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Lições aprendidas: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Conhecimento mais aprofundado no uso de dockers, nginx e sockets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r>
              <a:rPr lang="pt-BR"/>
              <a:t>!</a:t>
            </a:r>
            <a:endParaRPr/>
          </a:p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Igor Fernandes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Marcos Galvão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Sheldon Fekete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Victor Gabryel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